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775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7303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03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80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0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902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670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369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171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2657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245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08284-23B2-4A27-BEBC-63208A1ED362}" type="datetimeFigureOut">
              <a:rPr lang="en-CA" smtClean="0"/>
              <a:t>12-12-16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A04C1-7703-4CC2-9A3A-D4F5E011E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1470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278" y="12794"/>
            <a:ext cx="7772400" cy="1470025"/>
          </a:xfrm>
        </p:spPr>
        <p:txBody>
          <a:bodyPr/>
          <a:lstStyle/>
          <a:p>
            <a:r>
              <a:rPr lang="en-CA" dirty="0" smtClean="0"/>
              <a:t> 4.2 Writing </a:t>
            </a:r>
            <a:r>
              <a:rPr lang="en-CA" dirty="0" smtClean="0"/>
              <a:t>Newspaper Articles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488832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930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MAKE SURE YOU HAVE INCLUDED ALL OF THE MOST IMPORTANT INFORMATION (5 W’S AND HOW)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PROOF READ (SPELLING, QUOTATION MARKS, GRAMMAR, PUNCTUATION)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323528" y="1340768"/>
            <a:ext cx="8031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Step 8- CHECK YOUR WORK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3555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Title _______________</a:t>
            </a:r>
          </a:p>
          <a:p>
            <a:pPr marL="0" indent="0">
              <a:buNone/>
            </a:pPr>
            <a:r>
              <a:rPr lang="en-CA" dirty="0" smtClean="0"/>
              <a:t>Who _______________</a:t>
            </a:r>
          </a:p>
          <a:p>
            <a:pPr marL="0" indent="0">
              <a:buNone/>
            </a:pPr>
            <a:r>
              <a:rPr lang="en-CA" dirty="0" smtClean="0"/>
              <a:t>What ______________</a:t>
            </a:r>
          </a:p>
          <a:p>
            <a:pPr marL="0" indent="0">
              <a:buNone/>
            </a:pPr>
            <a:r>
              <a:rPr lang="en-CA" dirty="0" smtClean="0"/>
              <a:t>Where _____________</a:t>
            </a:r>
          </a:p>
          <a:p>
            <a:pPr marL="0" indent="0">
              <a:buNone/>
            </a:pPr>
            <a:r>
              <a:rPr lang="en-CA" dirty="0" smtClean="0"/>
              <a:t>When ______________</a:t>
            </a:r>
          </a:p>
          <a:p>
            <a:pPr marL="0" indent="0">
              <a:buNone/>
            </a:pPr>
            <a:r>
              <a:rPr lang="en-CA" dirty="0" smtClean="0"/>
              <a:t>Why _______________</a:t>
            </a:r>
          </a:p>
          <a:p>
            <a:pPr marL="0" indent="0">
              <a:buNone/>
            </a:pPr>
            <a:r>
              <a:rPr lang="en-CA" dirty="0" smtClean="0"/>
              <a:t>How _______________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428908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33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Title _______________</a:t>
            </a:r>
          </a:p>
          <a:p>
            <a:pPr marL="0" indent="0">
              <a:buNone/>
            </a:pPr>
            <a:r>
              <a:rPr lang="en-CA" dirty="0" smtClean="0"/>
              <a:t>Who _______________</a:t>
            </a:r>
          </a:p>
          <a:p>
            <a:pPr marL="0" indent="0">
              <a:buNone/>
            </a:pPr>
            <a:r>
              <a:rPr lang="en-CA" dirty="0" smtClean="0"/>
              <a:t>What ______________</a:t>
            </a:r>
          </a:p>
          <a:p>
            <a:pPr marL="0" indent="0">
              <a:buNone/>
            </a:pPr>
            <a:r>
              <a:rPr lang="en-CA" dirty="0" smtClean="0"/>
              <a:t>Where _____________</a:t>
            </a:r>
          </a:p>
          <a:p>
            <a:pPr marL="0" indent="0">
              <a:buNone/>
            </a:pPr>
            <a:r>
              <a:rPr lang="en-CA" dirty="0" smtClean="0"/>
              <a:t>When ______________</a:t>
            </a:r>
          </a:p>
          <a:p>
            <a:pPr marL="0" indent="0">
              <a:buNone/>
            </a:pPr>
            <a:r>
              <a:rPr lang="en-CA" dirty="0" smtClean="0"/>
              <a:t>Why _______________</a:t>
            </a:r>
          </a:p>
          <a:p>
            <a:pPr marL="0" indent="0">
              <a:buNone/>
            </a:pPr>
            <a:r>
              <a:rPr lang="en-CA" dirty="0" smtClean="0"/>
              <a:t>How _______________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352425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132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Title _______________</a:t>
            </a:r>
          </a:p>
          <a:p>
            <a:pPr marL="0" indent="0">
              <a:buNone/>
            </a:pPr>
            <a:r>
              <a:rPr lang="en-CA" dirty="0" smtClean="0"/>
              <a:t>Who _______________</a:t>
            </a:r>
          </a:p>
          <a:p>
            <a:pPr marL="0" indent="0">
              <a:buNone/>
            </a:pPr>
            <a:r>
              <a:rPr lang="en-CA" dirty="0" smtClean="0"/>
              <a:t>What ______________</a:t>
            </a:r>
          </a:p>
          <a:p>
            <a:pPr marL="0" indent="0">
              <a:buNone/>
            </a:pPr>
            <a:r>
              <a:rPr lang="en-CA" dirty="0" smtClean="0"/>
              <a:t>Where _____________</a:t>
            </a:r>
          </a:p>
          <a:p>
            <a:pPr marL="0" indent="0">
              <a:buNone/>
            </a:pPr>
            <a:r>
              <a:rPr lang="en-CA" dirty="0" smtClean="0"/>
              <a:t>When ______________</a:t>
            </a:r>
          </a:p>
          <a:p>
            <a:pPr marL="0" indent="0">
              <a:buNone/>
            </a:pPr>
            <a:r>
              <a:rPr lang="en-CA" dirty="0" smtClean="0"/>
              <a:t>Why _______________</a:t>
            </a:r>
          </a:p>
          <a:p>
            <a:pPr marL="0" indent="0">
              <a:buNone/>
            </a:pPr>
            <a:r>
              <a:rPr lang="en-CA" dirty="0" smtClean="0"/>
              <a:t>How _______________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41399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058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Title _______________</a:t>
            </a:r>
          </a:p>
          <a:p>
            <a:pPr marL="0" indent="0">
              <a:buNone/>
            </a:pPr>
            <a:r>
              <a:rPr lang="en-CA" dirty="0" smtClean="0"/>
              <a:t>Who _______________</a:t>
            </a:r>
          </a:p>
          <a:p>
            <a:pPr marL="0" indent="0">
              <a:buNone/>
            </a:pPr>
            <a:r>
              <a:rPr lang="en-CA" dirty="0" smtClean="0"/>
              <a:t>What ______________</a:t>
            </a:r>
          </a:p>
          <a:p>
            <a:pPr marL="0" indent="0">
              <a:buNone/>
            </a:pPr>
            <a:r>
              <a:rPr lang="en-CA" dirty="0" smtClean="0"/>
              <a:t>Where _____________</a:t>
            </a:r>
          </a:p>
          <a:p>
            <a:pPr marL="0" indent="0">
              <a:buNone/>
            </a:pPr>
            <a:r>
              <a:rPr lang="en-CA" dirty="0" smtClean="0"/>
              <a:t>When ______________</a:t>
            </a:r>
          </a:p>
          <a:p>
            <a:pPr marL="0" indent="0">
              <a:buNone/>
            </a:pPr>
            <a:r>
              <a:rPr lang="en-CA" dirty="0" smtClean="0"/>
              <a:t>Why _______________</a:t>
            </a:r>
          </a:p>
          <a:p>
            <a:pPr marL="0" indent="0">
              <a:buNone/>
            </a:pPr>
            <a:r>
              <a:rPr lang="en-CA" dirty="0" smtClean="0"/>
              <a:t>How _______________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435597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41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 smtClean="0"/>
              <a:t>				</a:t>
            </a:r>
          </a:p>
          <a:p>
            <a:pPr marL="0" indent="0">
              <a:buNone/>
            </a:pPr>
            <a:r>
              <a:rPr lang="en-CA" b="1" dirty="0"/>
              <a:t>	</a:t>
            </a:r>
            <a:r>
              <a:rPr lang="en-CA" b="1" dirty="0" smtClean="0"/>
              <a:t>			</a:t>
            </a:r>
          </a:p>
          <a:p>
            <a:pPr marL="0" indent="0">
              <a:buNone/>
            </a:pPr>
            <a:r>
              <a:rPr lang="en-CA" b="1" dirty="0"/>
              <a:t>	</a:t>
            </a:r>
            <a:r>
              <a:rPr lang="en-CA" b="1" dirty="0" smtClean="0"/>
              <a:t>			</a:t>
            </a:r>
            <a:r>
              <a:rPr lang="en-CA" dirty="0" smtClean="0"/>
              <a:t>Gather background </a:t>
            </a:r>
          </a:p>
          <a:p>
            <a:pPr marL="0" indent="0">
              <a:buNone/>
            </a:pPr>
            <a:r>
              <a:rPr lang="en-CA" b="1" dirty="0"/>
              <a:t>	</a:t>
            </a:r>
            <a:r>
              <a:rPr lang="en-CA" b="1" dirty="0" smtClean="0"/>
              <a:t>			</a:t>
            </a:r>
            <a:r>
              <a:rPr lang="en-CA" dirty="0" smtClean="0"/>
              <a:t>information that answers</a:t>
            </a:r>
          </a:p>
          <a:p>
            <a:pPr marL="0" indent="0">
              <a:buNone/>
            </a:pPr>
            <a:r>
              <a:rPr lang="en-CA" b="1" dirty="0" smtClean="0"/>
              <a:t>				</a:t>
            </a:r>
            <a:r>
              <a:rPr lang="en-CA" dirty="0" smtClean="0"/>
              <a:t>the 5 W’s and how.  Write</a:t>
            </a:r>
          </a:p>
          <a:p>
            <a:pPr marL="0" indent="0">
              <a:buNone/>
            </a:pPr>
            <a:r>
              <a:rPr lang="en-CA" b="1" dirty="0"/>
              <a:t>	</a:t>
            </a:r>
            <a:r>
              <a:rPr lang="en-CA" b="1" dirty="0" smtClean="0"/>
              <a:t>			</a:t>
            </a:r>
            <a:r>
              <a:rPr lang="en-CA" dirty="0" smtClean="0"/>
              <a:t>this information on a </a:t>
            </a:r>
          </a:p>
          <a:p>
            <a:pPr marL="0" indent="0">
              <a:buNone/>
            </a:pPr>
            <a:r>
              <a:rPr lang="en-CA" b="1" dirty="0"/>
              <a:t>	</a:t>
            </a:r>
            <a:r>
              <a:rPr lang="en-CA" b="1" dirty="0" smtClean="0"/>
              <a:t>			</a:t>
            </a:r>
            <a:r>
              <a:rPr lang="en-CA" dirty="0" smtClean="0"/>
              <a:t>template in point form.</a:t>
            </a:r>
            <a:endParaRPr lang="en-CA" b="1" dirty="0" smtClean="0"/>
          </a:p>
          <a:p>
            <a:pPr marL="0" indent="0">
              <a:buNone/>
            </a:pPr>
            <a:endParaRPr lang="en-CA" b="1" dirty="0"/>
          </a:p>
        </p:txBody>
      </p:sp>
      <p:sp>
        <p:nvSpPr>
          <p:cNvPr id="4" name="Rectangle 3"/>
          <p:cNvSpPr/>
          <p:nvPr/>
        </p:nvSpPr>
        <p:spPr>
          <a:xfrm>
            <a:off x="1069" y="1052736"/>
            <a:ext cx="639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Getting Ready- Step 1</a:t>
            </a:r>
            <a:endParaRPr lang="en-C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6066"/>
            <a:ext cx="4067944" cy="4881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24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556792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Who __________________________</a:t>
            </a:r>
          </a:p>
          <a:p>
            <a:endParaRPr lang="en-CA" dirty="0"/>
          </a:p>
          <a:p>
            <a:r>
              <a:rPr lang="en-CA" dirty="0" smtClean="0"/>
              <a:t>What _________________________</a:t>
            </a:r>
          </a:p>
          <a:p>
            <a:endParaRPr lang="en-CA" dirty="0"/>
          </a:p>
          <a:p>
            <a:r>
              <a:rPr lang="en-CA" dirty="0" smtClean="0"/>
              <a:t>Where ________________________</a:t>
            </a:r>
          </a:p>
          <a:p>
            <a:endParaRPr lang="en-CA" dirty="0"/>
          </a:p>
          <a:p>
            <a:r>
              <a:rPr lang="en-CA" dirty="0" smtClean="0"/>
              <a:t>When  ________________________</a:t>
            </a:r>
          </a:p>
          <a:p>
            <a:endParaRPr lang="en-CA" dirty="0"/>
          </a:p>
          <a:p>
            <a:r>
              <a:rPr lang="en-CA" dirty="0" smtClean="0"/>
              <a:t>Why __________________________</a:t>
            </a:r>
          </a:p>
          <a:p>
            <a:endParaRPr lang="en-CA" dirty="0"/>
          </a:p>
          <a:p>
            <a:r>
              <a:rPr lang="en-CA" dirty="0" smtClean="0"/>
              <a:t>How __________________________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860032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013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1412776"/>
            <a:ext cx="38884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Prepare some quotes from someone that would have been interviewed for your story.</a:t>
            </a:r>
          </a:p>
          <a:p>
            <a:endParaRPr lang="en-CA" sz="2400" dirty="0"/>
          </a:p>
          <a:p>
            <a:r>
              <a:rPr lang="en-CA" sz="2400" dirty="0" smtClean="0"/>
              <a:t>These quotes would have been coming from somebody that had witnessed the event taking place</a:t>
            </a:r>
          </a:p>
          <a:p>
            <a:endParaRPr lang="en-CA" sz="2400" dirty="0"/>
          </a:p>
          <a:p>
            <a:r>
              <a:rPr lang="en-CA" sz="2400" dirty="0" smtClean="0"/>
              <a:t>Quotes make your story more solid and believable, first hand accounts</a:t>
            </a:r>
            <a:endParaRPr lang="en-CA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1387593"/>
            <a:ext cx="50760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Getting Ready- Step 2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1222"/>
            <a:ext cx="5076056" cy="461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22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Getting Ready- Step 3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1222"/>
            <a:ext cx="5076056" cy="461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0691" y="2636912"/>
            <a:ext cx="3312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 smtClean="0"/>
              <a:t>Think of a catchy headline</a:t>
            </a:r>
            <a:endParaRPr lang="en-CA" sz="5400" dirty="0"/>
          </a:p>
        </p:txBody>
      </p:sp>
    </p:spTree>
    <p:extLst>
      <p:ext uri="{BB962C8B-B14F-4D97-AF65-F5344CB8AC3E}">
        <p14:creationId xmlns:p14="http://schemas.microsoft.com/office/powerpoint/2010/main" val="1818414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0" y="1412776"/>
            <a:ext cx="6451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Write the lead- Step 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3995936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9992" y="2852936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Write one or two sentences that tell what happened and that will catch the interest of the reader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1605674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-31932" y="1268760"/>
            <a:ext cx="8626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Write the Background- Step 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" y="2276872"/>
            <a:ext cx="3779912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2564904"/>
            <a:ext cx="41667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Use your notes to write sentences that give some background on the event or give details that help to answer the 5 W’s and how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791017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3923928" cy="45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0682" y="1268760"/>
            <a:ext cx="86266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Write the Background- Step 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4010" y="2276872"/>
            <a:ext cx="41644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Include at least 2 quotations from people who were interviewed.</a:t>
            </a:r>
          </a:p>
          <a:p>
            <a:endParaRPr lang="en-CA" sz="3200" dirty="0"/>
          </a:p>
          <a:p>
            <a:r>
              <a:rPr lang="en-CA" sz="3200" dirty="0" smtClean="0"/>
              <a:t>Explain where the quote came from, who that person is, and where they were when the event happened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1609156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writing a newspaper article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Write a Concluding Statement- Step 7</a:t>
            </a:r>
          </a:p>
          <a:p>
            <a:endParaRPr lang="en-CA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3923928" cy="45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2420888"/>
            <a:ext cx="4320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Write a sentence that explains the possible consequences of the event, or what might happen next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19056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339</Words>
  <Application>Microsoft Macintosh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4.2 Writing Newspaper Articles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Steps to writing a newspaper article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 Writing Newspaper Articles</dc:title>
  <dc:creator>Jason</dc:creator>
  <cp:lastModifiedBy>Jason Brazeau</cp:lastModifiedBy>
  <cp:revision>6</cp:revision>
  <dcterms:created xsi:type="dcterms:W3CDTF">2011-04-28T12:29:50Z</dcterms:created>
  <dcterms:modified xsi:type="dcterms:W3CDTF">2012-12-16T08:04:18Z</dcterms:modified>
</cp:coreProperties>
</file>